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Покажи весёлый рисунок.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¿Ð¾ÐºÐ°Ð¶Ð¸ Ð²ÐµÑÑÐ»ÑÐ¹ ÑÐ¸ÑÑÐ½Ð¾Ðº Ð°Ð·Ð±ÑÐºÐ° ÑÐ¼Ð¾ÑÐ¸Ð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945" t="20160" r="58421" b="49601"/>
          <a:stretch>
            <a:fillRect/>
          </a:stretch>
        </p:blipFill>
        <p:spPr bwMode="auto">
          <a:xfrm>
            <a:off x="251520" y="1340768"/>
            <a:ext cx="3096344" cy="1728192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¿Ð¾ÐºÐ°Ð¶Ð¸ Ð²ÐµÑÑÐ»ÑÐ¹ ÑÐ¸ÑÑÐ½Ð¾Ðº Ð°Ð·Ð±ÑÐºÐ° ÑÐ¼Ð¾ÑÐ¸Ð¹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625" t="54179" r="30071" b="1721"/>
          <a:stretch>
            <a:fillRect/>
          </a:stretch>
        </p:blipFill>
        <p:spPr bwMode="auto">
          <a:xfrm>
            <a:off x="2915816" y="3212976"/>
            <a:ext cx="2721902" cy="1944216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Ð¿Ð¾ÐºÐ°Ð¶Ð¸ Ð²ÐµÑÑÐ»ÑÐ¹ ÑÐ¸ÑÑÐ½Ð¾Ðº Ð°Ð·Ð±ÑÐºÐ° ÑÐ¼Ð¾ÑÐ¸Ð¹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3864" t="20160" r="5501" b="48341"/>
          <a:stretch>
            <a:fillRect/>
          </a:stretch>
        </p:blipFill>
        <p:spPr bwMode="auto">
          <a:xfrm>
            <a:off x="5796136" y="4797152"/>
            <a:ext cx="309634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5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Гроза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ÐÐ°ÑÑÐ¸Ð½ÐºÐ¸ Ð¿Ð¾ Ð·Ð°Ð¿ÑÐ¾ÑÑ Ð¿Ð¾ÐºÐ°Ð¶Ð¸ Ð²ÐµÑÑÐ»ÑÐ¹ ÑÐ¸ÑÑÐ½Ð¾Ðº Ð°Ð·Ð±ÑÐºÐ° ÑÐ¼Ð¾ÑÐ¸Ð¹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945" t="20160" r="58421" b="49601"/>
          <a:stretch>
            <a:fillRect/>
          </a:stretch>
        </p:blipFill>
        <p:spPr bwMode="auto">
          <a:xfrm>
            <a:off x="251520" y="1340768"/>
            <a:ext cx="3096344" cy="1728192"/>
          </a:xfrm>
          <a:prstGeom prst="rect">
            <a:avLst/>
          </a:prstGeom>
          <a:noFill/>
        </p:spPr>
      </p:pic>
      <p:pic>
        <p:nvPicPr>
          <p:cNvPr id="6" name="zvuki-prirody-shum-groz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Ветер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ÐÐ°ÑÑÐ¸Ð½ÐºÐ¸ Ð¿Ð¾ Ð·Ð°Ð¿ÑÐ¾ÑÑ Ð¿Ð¾ÐºÐ°Ð¶Ð¸ Ð²ÐµÑÑÐ»ÑÐ¹ ÑÐ¸ÑÑÐ½Ð¾Ðº Ð°Ð·Ð±ÑÐºÐ° ÑÐ¼Ð¾ÑÐ¸Ð¹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3625" t="54179" r="30071" b="1721"/>
          <a:stretch>
            <a:fillRect/>
          </a:stretch>
        </p:blipFill>
        <p:spPr bwMode="auto">
          <a:xfrm>
            <a:off x="2915816" y="3212976"/>
            <a:ext cx="2721902" cy="1944216"/>
          </a:xfrm>
          <a:prstGeom prst="rect">
            <a:avLst/>
          </a:prstGeom>
          <a:noFill/>
        </p:spPr>
      </p:pic>
      <p:pic>
        <p:nvPicPr>
          <p:cNvPr id="5" name="0189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рилайн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Молодец!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D08D"/>
              </a:clrFrom>
              <a:clrTo>
                <a:srgbClr val="FDD08D">
                  <a:alpha val="0"/>
                </a:srgbClr>
              </a:clrTo>
            </a:clrChange>
          </a:blip>
          <a:srcRect l="8308" t="6872" r="11386" b="5501"/>
          <a:stretch>
            <a:fillRect/>
          </a:stretch>
        </p:blipFill>
        <p:spPr bwMode="auto">
          <a:xfrm>
            <a:off x="971600" y="1286071"/>
            <a:ext cx="3168352" cy="55719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8024" y="263691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Давай улыбнёмся друг другу!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ÐÐ°ÑÑÐ¸Ð½ÐºÐ¸ Ð¿Ð¾ Ð·Ð°Ð¿ÑÐ¾ÑÑ Ð¿Ð¾ÐºÐ°Ð¶Ð¸ Ð²ÐµÑÑÐ»ÑÐ¹ ÑÐ¸ÑÑÐ½Ð¾Ðº Ð°Ð·Ð±ÑÐºÐ° ÑÐ¼Ð¾ÑÐ¸Ð¹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53864" t="20160" r="5501" b="48341"/>
          <a:stretch>
            <a:fillRect/>
          </a:stretch>
        </p:blipFill>
        <p:spPr bwMode="auto">
          <a:xfrm>
            <a:off x="5796136" y="4797152"/>
            <a:ext cx="3096344" cy="1800200"/>
          </a:xfrm>
          <a:prstGeom prst="rect">
            <a:avLst/>
          </a:prstGeom>
          <a:noFill/>
        </p:spPr>
      </p:pic>
      <p:pic>
        <p:nvPicPr>
          <p:cNvPr id="3" name="Звуки Природы - Пение Птиц В Лес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8024" y="57931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</Words>
  <Application>Microsoft Office PowerPoint</Application>
  <PresentationFormat>Экран (4:3)</PresentationFormat>
  <Paragraphs>5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Покажи весёлый рисунок.</vt:lpstr>
      <vt:lpstr>Гроза</vt:lpstr>
      <vt:lpstr>Ветер 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iser</dc:creator>
  <cp:lastModifiedBy>iser</cp:lastModifiedBy>
  <cp:revision>11</cp:revision>
  <dcterms:created xsi:type="dcterms:W3CDTF">2018-03-23T05:46:58Z</dcterms:created>
  <dcterms:modified xsi:type="dcterms:W3CDTF">2018-03-26T07:23:49Z</dcterms:modified>
</cp:coreProperties>
</file>